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BC2F0-C5B8-409D-8BEE-6C1499DFCE84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DA5A5-14B5-457F-8E03-9BD4F18E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5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DA5A5-14B5-457F-8E03-9BD4F18E61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9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E-9390-49AF-B7AC-B7415075C1F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264D-905A-4320-A4BF-4C6A5DAD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E-9390-49AF-B7AC-B7415075C1F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264D-905A-4320-A4BF-4C6A5DAD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E-9390-49AF-B7AC-B7415075C1F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264D-905A-4320-A4BF-4C6A5DAD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0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E-9390-49AF-B7AC-B7415075C1F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264D-905A-4320-A4BF-4C6A5DAD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1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E-9390-49AF-B7AC-B7415075C1F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264D-905A-4320-A4BF-4C6A5DAD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1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E-9390-49AF-B7AC-B7415075C1F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264D-905A-4320-A4BF-4C6A5DAD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7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E-9390-49AF-B7AC-B7415075C1F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264D-905A-4320-A4BF-4C6A5DAD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8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E-9390-49AF-B7AC-B7415075C1F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264D-905A-4320-A4BF-4C6A5DAD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8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E-9390-49AF-B7AC-B7415075C1F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264D-905A-4320-A4BF-4C6A5DAD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E-9390-49AF-B7AC-B7415075C1F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264D-905A-4320-A4BF-4C6A5DAD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E-9390-49AF-B7AC-B7415075C1F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264D-905A-4320-A4BF-4C6A5DAD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7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E702E-9390-49AF-B7AC-B7415075C1F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6264D-905A-4320-A4BF-4C6A5DAD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California State University (CSU)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61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CSU Admissions Requirements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Image result for csu a-g requirements chart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7" b="14097"/>
          <a:stretch/>
        </p:blipFill>
        <p:spPr bwMode="auto">
          <a:xfrm>
            <a:off x="-7122" y="1472013"/>
            <a:ext cx="9151121" cy="541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4048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Requirements Cont.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age result for california state university eligibility index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37948"/>
          <a:stretch/>
        </p:blipFill>
        <p:spPr bwMode="auto">
          <a:xfrm>
            <a:off x="1143000" y="2209800"/>
            <a:ext cx="7381875" cy="2674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365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Admitting Using Eligibility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ndex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Bakersfield </a:t>
            </a:r>
          </a:p>
          <a:p>
            <a:pPr marL="0" indent="0">
              <a:buNone/>
            </a:pPr>
            <a:r>
              <a:rPr lang="en-US" dirty="0" smtClean="0"/>
              <a:t>Channel Islands</a:t>
            </a:r>
          </a:p>
          <a:p>
            <a:pPr marL="0" indent="0">
              <a:buNone/>
            </a:pPr>
            <a:r>
              <a:rPr lang="en-US" dirty="0" smtClean="0"/>
              <a:t>Dominguez Hills </a:t>
            </a:r>
          </a:p>
          <a:p>
            <a:pPr marL="0" indent="0">
              <a:buNone/>
            </a:pPr>
            <a:r>
              <a:rPr lang="en-US" dirty="0" smtClean="0"/>
              <a:t>East Bay </a:t>
            </a:r>
          </a:p>
          <a:p>
            <a:pPr marL="0" indent="0">
              <a:buNone/>
            </a:pPr>
            <a:r>
              <a:rPr lang="en-US" dirty="0" smtClean="0"/>
              <a:t>Maritime Academy </a:t>
            </a:r>
          </a:p>
          <a:p>
            <a:pPr marL="0" indent="0">
              <a:buNone/>
            </a:pPr>
            <a:r>
              <a:rPr lang="en-US" dirty="0" smtClean="0"/>
              <a:t>Stanislaus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*Sacramento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7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Impacted In All Majors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Fresno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Fullerton </a:t>
            </a:r>
          </a:p>
          <a:p>
            <a:pPr marL="0" indent="0">
              <a:buNone/>
            </a:pPr>
            <a:r>
              <a:rPr lang="en-US" dirty="0" smtClean="0"/>
              <a:t>Long Beach </a:t>
            </a:r>
          </a:p>
          <a:p>
            <a:pPr marL="0" indent="0">
              <a:buNone/>
            </a:pPr>
            <a:r>
              <a:rPr lang="en-US" dirty="0" smtClean="0"/>
              <a:t>San Diego  </a:t>
            </a:r>
          </a:p>
          <a:p>
            <a:pPr marL="0" indent="0">
              <a:buNone/>
            </a:pPr>
            <a:r>
              <a:rPr lang="en-US" dirty="0" smtClean="0"/>
              <a:t>San Jose </a:t>
            </a:r>
          </a:p>
          <a:p>
            <a:pPr marL="0" indent="0">
              <a:buNone/>
            </a:pPr>
            <a:r>
              <a:rPr lang="en-US" dirty="0" smtClean="0"/>
              <a:t>San Luis Obispo</a:t>
            </a:r>
          </a:p>
          <a:p>
            <a:pPr marL="0" indent="0">
              <a:buNone/>
            </a:pPr>
            <a:r>
              <a:rPr lang="en-US" dirty="0" smtClean="0"/>
              <a:t>-Must complete application by </a:t>
            </a:r>
            <a:r>
              <a:rPr lang="en-US" dirty="0" smtClean="0">
                <a:solidFill>
                  <a:srgbClr val="FF0000"/>
                </a:solidFill>
              </a:rPr>
              <a:t>November 30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</a:p>
          <a:p>
            <a:pPr marL="0" indent="0">
              <a:buNone/>
            </a:pPr>
            <a:r>
              <a:rPr lang="en-US" baseline="30000" dirty="0" smtClean="0"/>
              <a:t>-</a:t>
            </a:r>
            <a:r>
              <a:rPr lang="en-US" dirty="0" smtClean="0"/>
              <a:t>Applications are open </a:t>
            </a:r>
            <a:r>
              <a:rPr lang="en-US" dirty="0" smtClean="0">
                <a:solidFill>
                  <a:srgbClr val="FF0000"/>
                </a:solidFill>
              </a:rPr>
              <a:t>Now</a:t>
            </a:r>
          </a:p>
          <a:p>
            <a:pPr marL="0" indent="0" algn="ctr">
              <a:buNone/>
            </a:pPr>
            <a:r>
              <a:rPr lang="en-US" sz="7800" dirty="0" smtClean="0">
                <a:solidFill>
                  <a:srgbClr val="FF0000"/>
                </a:solidFill>
              </a:rPr>
              <a:t>csumentor.edu </a:t>
            </a:r>
            <a:endParaRPr lang="en-US" sz="7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1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California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http://www2.assist.org/exploring-majors/images/california_UCs_smaller_nobg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8680"/>
            <a:ext cx="6629399" cy="417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46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UC Requirements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a-g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9"/>
          <a:stretch/>
        </p:blipFill>
        <p:spPr bwMode="auto">
          <a:xfrm>
            <a:off x="2216994" y="1600200"/>
            <a:ext cx="4710012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454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UC Requirements Cont.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take SAT OR ACT Exams by December 2016</a:t>
            </a:r>
          </a:p>
          <a:p>
            <a:r>
              <a:rPr lang="en-US" dirty="0" smtClean="0"/>
              <a:t>Must have at least a 3.0 grade point average in academic courses (a-g courses)</a:t>
            </a:r>
          </a:p>
          <a:p>
            <a:r>
              <a:rPr lang="en-US" dirty="0" smtClean="0"/>
              <a:t>Complete 4/8 of the personal insight questions </a:t>
            </a:r>
          </a:p>
        </p:txBody>
      </p:sp>
    </p:spTree>
    <p:extLst>
      <p:ext uri="{BB962C8B-B14F-4D97-AF65-F5344CB8AC3E}">
        <p14:creationId xmlns:p14="http://schemas.microsoft.com/office/powerpoint/2010/main" val="345721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Requirements Cont.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# of a-g courses </a:t>
            </a:r>
          </a:p>
          <a:p>
            <a:r>
              <a:rPr lang="en-US" dirty="0" smtClean="0"/>
              <a:t>ELC status </a:t>
            </a:r>
          </a:p>
          <a:p>
            <a:r>
              <a:rPr lang="en-US" dirty="0" smtClean="0"/>
              <a:t>Strength of senior year </a:t>
            </a:r>
          </a:p>
          <a:p>
            <a:r>
              <a:rPr lang="en-US" dirty="0" smtClean="0"/>
              <a:t>Outstanding performance in a subject(s) area </a:t>
            </a:r>
          </a:p>
          <a:p>
            <a:r>
              <a:rPr lang="en-US" dirty="0" smtClean="0"/>
              <a:t>Leadership skills or any other special </a:t>
            </a:r>
            <a:r>
              <a:rPr lang="en-US" smtClean="0"/>
              <a:t>skills </a:t>
            </a:r>
            <a:endParaRPr lang="en-US" dirty="0" smtClean="0"/>
          </a:p>
          <a:p>
            <a:r>
              <a:rPr lang="en-US" dirty="0" smtClean="0"/>
              <a:t>Special projects within high school curriculum </a:t>
            </a:r>
          </a:p>
          <a:p>
            <a:r>
              <a:rPr lang="en-US" dirty="0" smtClean="0"/>
              <a:t>Location of high school</a:t>
            </a:r>
          </a:p>
          <a:p>
            <a:r>
              <a:rPr lang="en-US" dirty="0" smtClean="0"/>
              <a:t>Must file for admission by </a:t>
            </a:r>
            <a:r>
              <a:rPr lang="en-US" dirty="0" smtClean="0">
                <a:solidFill>
                  <a:srgbClr val="FF0000"/>
                </a:solidFill>
              </a:rPr>
              <a:t>November 30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Applications are open </a:t>
            </a:r>
            <a:r>
              <a:rPr lang="en-US" dirty="0" smtClean="0">
                <a:solidFill>
                  <a:srgbClr val="FF0000"/>
                </a:solidFill>
              </a:rPr>
              <a:t>NOW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200" dirty="0" smtClean="0">
                <a:solidFill>
                  <a:srgbClr val="FF0000"/>
                </a:solidFill>
              </a:rPr>
              <a:t>Universityofcalifornia.edu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8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147</Words>
  <Application>Microsoft Office PowerPoint</Application>
  <PresentationFormat>On-screen Show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California State University (CSU)</vt:lpstr>
      <vt:lpstr>CSU Admissions Requirements</vt:lpstr>
      <vt:lpstr>Requirements Cont.</vt:lpstr>
      <vt:lpstr>Admitting Using Eligibility Index </vt:lpstr>
      <vt:lpstr>Impacted In All Majors</vt:lpstr>
      <vt:lpstr>University of California </vt:lpstr>
      <vt:lpstr>UC Requirements </vt:lpstr>
      <vt:lpstr>UC Requirements Cont.</vt:lpstr>
      <vt:lpstr>Requirements Cont. </vt:lpstr>
    </vt:vector>
  </TitlesOfParts>
  <Company>RJUHSD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State University (CSU)</dc:title>
  <dc:creator>Windows User</dc:creator>
  <cp:lastModifiedBy>Windows User</cp:lastModifiedBy>
  <cp:revision>9</cp:revision>
  <dcterms:created xsi:type="dcterms:W3CDTF">2016-09-29T15:45:05Z</dcterms:created>
  <dcterms:modified xsi:type="dcterms:W3CDTF">2016-09-29T21:53:26Z</dcterms:modified>
</cp:coreProperties>
</file>